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3" r:id="rId5"/>
    <p:sldId id="266" r:id="rId6"/>
    <p:sldId id="267" r:id="rId7"/>
    <p:sldId id="262" r:id="rId8"/>
    <p:sldId id="270" r:id="rId9"/>
    <p:sldId id="271" r:id="rId1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4FA8CA"/>
    <a:srgbClr val="3399FF"/>
    <a:srgbClr val="33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7F11F3-85FF-0C0B-48BF-74B5FEF0DE2E}"/>
              </a:ext>
            </a:extLst>
          </p:cNvPr>
          <p:cNvSpPr/>
          <p:nvPr/>
        </p:nvSpPr>
        <p:spPr>
          <a:xfrm>
            <a:off x="2514600" y="4838700"/>
            <a:ext cx="32004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B4E00D-F16A-6317-D9DB-11C606983DC3}"/>
              </a:ext>
            </a:extLst>
          </p:cNvPr>
          <p:cNvSpPr/>
          <p:nvPr/>
        </p:nvSpPr>
        <p:spPr>
          <a:xfrm>
            <a:off x="7772400" y="4846320"/>
            <a:ext cx="32004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822AE3-215D-6705-523A-D99715DD592F}"/>
              </a:ext>
            </a:extLst>
          </p:cNvPr>
          <p:cNvSpPr/>
          <p:nvPr/>
        </p:nvSpPr>
        <p:spPr>
          <a:xfrm>
            <a:off x="13106400" y="4610100"/>
            <a:ext cx="32004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2821CB-3692-1DE4-B2D2-B6C27B364ABF}"/>
              </a:ext>
            </a:extLst>
          </p:cNvPr>
          <p:cNvSpPr/>
          <p:nvPr/>
        </p:nvSpPr>
        <p:spPr>
          <a:xfrm>
            <a:off x="13106400" y="3898392"/>
            <a:ext cx="3200400" cy="762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BB194-DECD-ABBE-C497-2A16F362561D}"/>
              </a:ext>
            </a:extLst>
          </p:cNvPr>
          <p:cNvSpPr txBox="1"/>
          <p:nvPr/>
        </p:nvSpPr>
        <p:spPr>
          <a:xfrm>
            <a:off x="13106400" y="3961859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4F4F4F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중간 발표 이후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892DF8-8658-712C-F0AC-CDF9A7B52545}"/>
              </a:ext>
            </a:extLst>
          </p:cNvPr>
          <p:cNvSpPr/>
          <p:nvPr/>
        </p:nvSpPr>
        <p:spPr>
          <a:xfrm>
            <a:off x="1359408" y="6438900"/>
            <a:ext cx="4355592" cy="1981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A050EB-D25D-EA5A-77B6-A062875D4E77}"/>
              </a:ext>
            </a:extLst>
          </p:cNvPr>
          <p:cNvSpPr/>
          <p:nvPr/>
        </p:nvSpPr>
        <p:spPr>
          <a:xfrm>
            <a:off x="6781800" y="6438900"/>
            <a:ext cx="4663440" cy="16108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501CAC-8CDB-A834-3E64-2A34E7547196}"/>
              </a:ext>
            </a:extLst>
          </p:cNvPr>
          <p:cNvSpPr/>
          <p:nvPr/>
        </p:nvSpPr>
        <p:spPr>
          <a:xfrm>
            <a:off x="11963400" y="6362700"/>
            <a:ext cx="4800600" cy="17388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F234D36-BDF3-6727-6E84-48DF9B337184}"/>
              </a:ext>
            </a:extLst>
          </p:cNvPr>
          <p:cNvSpPr/>
          <p:nvPr/>
        </p:nvSpPr>
        <p:spPr>
          <a:xfrm>
            <a:off x="2590800" y="2095500"/>
            <a:ext cx="14859000" cy="754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9F41EF4-1130-1A25-80EB-FACD4B13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333" y="4864100"/>
            <a:ext cx="8107333" cy="55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8D0F8-185A-DB8F-83F7-99D8722929A3}"/>
              </a:ext>
            </a:extLst>
          </p:cNvPr>
          <p:cNvSpPr txBox="1"/>
          <p:nvPr/>
        </p:nvSpPr>
        <p:spPr>
          <a:xfrm>
            <a:off x="5867399" y="475877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4FA8CA"/>
                </a:solidFill>
              </a:rPr>
              <a:t> </a:t>
            </a:r>
            <a:r>
              <a:rPr lang="ko-KR" altLang="en-US" sz="4800" b="1" dirty="0">
                <a:solidFill>
                  <a:srgbClr val="4FA8CA"/>
                </a:solidFill>
              </a:rPr>
              <a:t>중간 발표 이후</a:t>
            </a:r>
            <a:endParaRPr lang="ko-KR" altLang="en-US" sz="4400" b="1" dirty="0">
              <a:solidFill>
                <a:srgbClr val="4FA8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6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57200"/>
            <a:ext cx="17411700" cy="946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33262"/>
            <a:ext cx="17411700" cy="3530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066" y="1765300"/>
            <a:ext cx="8107333" cy="55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9100" y="635000"/>
            <a:ext cx="23495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" y="3111500"/>
            <a:ext cx="13919200" cy="252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74100" y="5842000"/>
            <a:ext cx="977900" cy="16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4500" y="3606800"/>
            <a:ext cx="241300" cy="24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51100" y="4889500"/>
            <a:ext cx="241300" cy="2413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272DCFB-9144-EE47-478D-6A18E9EB946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5094"/>
          <a:stretch/>
        </p:blipFill>
        <p:spPr>
          <a:xfrm>
            <a:off x="5610166" y="3649371"/>
            <a:ext cx="7131167" cy="13988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AFEB93-C753-BDAD-CE41-2802ED8C2953}"/>
              </a:ext>
            </a:extLst>
          </p:cNvPr>
          <p:cNvSpPr txBox="1"/>
          <p:nvPr/>
        </p:nvSpPr>
        <p:spPr>
          <a:xfrm>
            <a:off x="5899149" y="164355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4FA8CA"/>
                </a:solidFill>
              </a:rPr>
              <a:t>학습한</a:t>
            </a:r>
            <a:r>
              <a:rPr lang="ko-KR" altLang="en-US" sz="4400" b="1" dirty="0">
                <a:solidFill>
                  <a:srgbClr val="3399FF"/>
                </a:solidFill>
              </a:rPr>
              <a:t> </a:t>
            </a:r>
            <a:r>
              <a:rPr lang="ko-KR" altLang="en-US" sz="4400" b="1" dirty="0">
                <a:solidFill>
                  <a:srgbClr val="4FA8CA"/>
                </a:solidFill>
              </a:rPr>
              <a:t>베스트 모델 저장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CC4740-9926-5F68-D91D-373A42F73FCC}"/>
              </a:ext>
            </a:extLst>
          </p:cNvPr>
          <p:cNvSpPr txBox="1"/>
          <p:nvPr/>
        </p:nvSpPr>
        <p:spPr>
          <a:xfrm>
            <a:off x="2184400" y="6477000"/>
            <a:ext cx="14046200" cy="146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학습된 모델의 가중치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(weights)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를 저장한 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best.pt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파일을 모델로 사용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웹사이트 구현</a:t>
            </a:r>
          </a:p>
        </p:txBody>
      </p:sp>
    </p:spTree>
    <p:extLst>
      <p:ext uri="{BB962C8B-B14F-4D97-AF65-F5344CB8AC3E}">
        <p14:creationId xmlns:p14="http://schemas.microsoft.com/office/powerpoint/2010/main" val="63007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9436100"/>
            <a:ext cx="13208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700" y="635000"/>
            <a:ext cx="31750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5C5DE7-5EFD-1465-8A21-46C7CBB1CF5B}"/>
              </a:ext>
            </a:extLst>
          </p:cNvPr>
          <p:cNvSpPr txBox="1"/>
          <p:nvPr/>
        </p:nvSpPr>
        <p:spPr>
          <a:xfrm>
            <a:off x="5803898" y="133419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4FA8CA"/>
                </a:solidFill>
              </a:rPr>
              <a:t>시작</a:t>
            </a:r>
            <a:r>
              <a:rPr lang="en-US" altLang="ko-KR" sz="4400" b="1" dirty="0">
                <a:solidFill>
                  <a:srgbClr val="4FA8CA"/>
                </a:solidFill>
              </a:rPr>
              <a:t> </a:t>
            </a:r>
            <a:r>
              <a:rPr lang="ko-KR" altLang="en-US" sz="4400" b="1" dirty="0">
                <a:solidFill>
                  <a:srgbClr val="4FA8CA"/>
                </a:solidFill>
              </a:rPr>
              <a:t>화면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7679AD9C-94EA-9047-6101-BED71266F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832" y="1439520"/>
            <a:ext cx="8107333" cy="55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3E2F6D-4E73-895A-418B-51031B824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610" y="2803539"/>
            <a:ext cx="10938279" cy="65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9436100"/>
            <a:ext cx="13208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700" y="635000"/>
            <a:ext cx="31750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7679AD9C-94EA-9047-6101-BED71266F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832" y="1439520"/>
            <a:ext cx="8107333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5C5DE7-5EFD-1465-8A21-46C7CBB1CF5B}"/>
              </a:ext>
            </a:extLst>
          </p:cNvPr>
          <p:cNvSpPr txBox="1"/>
          <p:nvPr/>
        </p:nvSpPr>
        <p:spPr>
          <a:xfrm>
            <a:off x="5803898" y="133419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4FA8CA"/>
                </a:solidFill>
              </a:rPr>
              <a:t>파일 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45E364-78C3-D515-0015-D6077C998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6947" y="2435768"/>
            <a:ext cx="10627101" cy="6797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9436100"/>
            <a:ext cx="13208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700" y="635000"/>
            <a:ext cx="31750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7679AD9C-94EA-9047-6101-BED71266F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832" y="1439520"/>
            <a:ext cx="8107333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5C5DE7-5EFD-1465-8A21-46C7CBB1CF5B}"/>
              </a:ext>
            </a:extLst>
          </p:cNvPr>
          <p:cNvSpPr txBox="1"/>
          <p:nvPr/>
        </p:nvSpPr>
        <p:spPr>
          <a:xfrm>
            <a:off x="5803898" y="133419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4FA8CA"/>
                </a:solidFill>
              </a:rPr>
              <a:t>Upload and Predict</a:t>
            </a:r>
            <a:endParaRPr lang="ko-KR" altLang="en-US" sz="4400" b="1" dirty="0">
              <a:solidFill>
                <a:srgbClr val="4FA8CA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4B79AE-1C53-859C-B510-368B32789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2798" y="2445268"/>
            <a:ext cx="8915400" cy="69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406400"/>
            <a:ext cx="17411700" cy="946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9372600"/>
            <a:ext cx="1295400" cy="109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9436100"/>
            <a:ext cx="13208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2700" y="635000"/>
            <a:ext cx="31750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600" y="-25400"/>
            <a:ext cx="6159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1100" y="4991100"/>
            <a:ext cx="241300" cy="24130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7679AD9C-94EA-9047-6101-BED71266F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6832" y="1439520"/>
            <a:ext cx="8107333" cy="55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5C5DE7-5EFD-1465-8A21-46C7CBB1CF5B}"/>
              </a:ext>
            </a:extLst>
          </p:cNvPr>
          <p:cNvSpPr txBox="1"/>
          <p:nvPr/>
        </p:nvSpPr>
        <p:spPr>
          <a:xfrm>
            <a:off x="5803898" y="133419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4FA8CA"/>
                </a:solidFill>
              </a:rPr>
              <a:t>데모 동영상</a:t>
            </a:r>
          </a:p>
        </p:txBody>
      </p:sp>
      <p:pic>
        <p:nvPicPr>
          <p:cNvPr id="11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0CB1DE2D-39BB-886F-E24A-4B13CED2D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05000" y="2423115"/>
            <a:ext cx="13636469" cy="76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36</Words>
  <Application>Microsoft Office PowerPoint</Application>
  <PresentationFormat>사용자 지정</PresentationFormat>
  <Paragraphs>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한컴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김찬진</dc:creator>
  <cp:lastModifiedBy>김찬진</cp:lastModifiedBy>
  <cp:revision>5</cp:revision>
  <dcterms:created xsi:type="dcterms:W3CDTF">2006-08-16T00:00:00Z</dcterms:created>
  <dcterms:modified xsi:type="dcterms:W3CDTF">2024-06-26T13:13:37Z</dcterms:modified>
</cp:coreProperties>
</file>